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3" r:id="rId1"/>
  </p:sldMasterIdLst>
  <p:notesMasterIdLst>
    <p:notesMasterId r:id="rId9"/>
  </p:notesMasterIdLst>
  <p:sldIdLst>
    <p:sldId id="256" r:id="rId2"/>
    <p:sldId id="421" r:id="rId3"/>
    <p:sldId id="422" r:id="rId4"/>
    <p:sldId id="395" r:id="rId5"/>
    <p:sldId id="396" r:id="rId6"/>
    <p:sldId id="427" r:id="rId7"/>
    <p:sldId id="42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AE457B0-06D6-4757-97F5-0AD43A588D5A}">
          <p14:sldIdLst>
            <p14:sldId id="256"/>
            <p14:sldId id="421"/>
            <p14:sldId id="422"/>
            <p14:sldId id="395"/>
            <p14:sldId id="396"/>
            <p14:sldId id="427"/>
            <p14:sldId id="42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85012" autoAdjust="0"/>
  </p:normalViewPr>
  <p:slideViewPr>
    <p:cSldViewPr snapToGrid="0">
      <p:cViewPr varScale="1">
        <p:scale>
          <a:sx n="95" d="100"/>
          <a:sy n="95" d="100"/>
        </p:scale>
        <p:origin x="28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59F7F-A7D9-4D24-A733-F2437F298236}" type="datetimeFigureOut">
              <a:rPr lang="en-US" smtClean="0"/>
              <a:t>7/21/2024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3A593-3E8F-4379-9F73-F236B8A38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https://app.grammarly.com/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99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https://www.grammarly.com</a:t>
            </a:r>
            <a:r>
              <a:rPr lang="en-US"/>
              <a:t>/plans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81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46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97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https://app.grammarly.com/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33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9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457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172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3542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4167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025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9350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336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014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19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76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944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49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13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66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263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884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880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  <p:sldLayoutId id="2147483827" r:id="rId14"/>
    <p:sldLayoutId id="2147483828" r:id="rId15"/>
    <p:sldLayoutId id="2147483829" r:id="rId16"/>
    <p:sldLayoutId id="214748383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11B0F1-D9F4-EDEA-2331-7E469ABD0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C82FD44-2FDE-5CFB-16B1-04A0181A152E}"/>
              </a:ext>
            </a:extLst>
          </p:cNvPr>
          <p:cNvSpPr/>
          <p:nvPr/>
        </p:nvSpPr>
        <p:spPr>
          <a:xfrm>
            <a:off x="7784123" y="3706637"/>
            <a:ext cx="4407875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10160">
                  <a:solidFill>
                    <a:schemeClr val="bg1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How to Really Use</a:t>
            </a:r>
          </a:p>
          <a:p>
            <a:pPr algn="ctr"/>
            <a:r>
              <a:rPr lang="en-US" sz="6000" b="1" dirty="0">
                <a:ln w="10160">
                  <a:solidFill>
                    <a:schemeClr val="bg1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Grammarly</a:t>
            </a:r>
          </a:p>
        </p:txBody>
      </p:sp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A99992-EBA7-0367-554F-9651F1F89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541" y="1622809"/>
            <a:ext cx="9906000" cy="2852737"/>
          </a:xfrm>
        </p:spPr>
        <p:txBody>
          <a:bodyPr/>
          <a:lstStyle/>
          <a:p>
            <a:r>
              <a:rPr lang="en-US" dirty="0"/>
              <a:t>What is the</a:t>
            </a:r>
            <a:br>
              <a:rPr lang="en-US" dirty="0"/>
            </a:br>
            <a:r>
              <a:rPr lang="en-US" dirty="0"/>
              <a:t>My</a:t>
            </a:r>
            <a:br>
              <a:rPr lang="en-US" dirty="0"/>
            </a:br>
            <a:r>
              <a:rPr lang="en-US" dirty="0"/>
              <a:t>Grammarly</a:t>
            </a:r>
            <a:br>
              <a:rPr lang="en-US" dirty="0"/>
            </a:br>
            <a:r>
              <a:rPr lang="en-US" dirty="0"/>
              <a:t>web app?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292E0C-7576-DB6A-0D13-738BA49A1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0597" y="747050"/>
            <a:ext cx="7492430" cy="536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704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63EFC33-1861-0E66-F7AC-522A525AF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252" y="1147920"/>
            <a:ext cx="9906000" cy="2852737"/>
          </a:xfrm>
        </p:spPr>
        <p:txBody>
          <a:bodyPr/>
          <a:lstStyle/>
          <a:p>
            <a:r>
              <a:rPr lang="en-US" dirty="0"/>
              <a:t>Upgrading </a:t>
            </a:r>
            <a:br>
              <a:rPr lang="en-US" dirty="0"/>
            </a:br>
            <a:r>
              <a:rPr lang="en-US" dirty="0"/>
              <a:t>to</a:t>
            </a:r>
            <a:br>
              <a:rPr lang="en-US" dirty="0"/>
            </a:br>
            <a:r>
              <a:rPr lang="en-US" dirty="0"/>
              <a:t>premium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079C76-E7A3-0408-FFCF-E6CEFA5FE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8022" y="298035"/>
            <a:ext cx="8891787" cy="626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03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79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003566"/>
            <a:ext cx="7353300" cy="33594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2F8413-6F1D-913F-CF1B-76D9EA8A8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3459" y="4464933"/>
            <a:ext cx="5361905" cy="22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587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A99992-EBA7-0367-554F-9651F1F89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973" y="1622809"/>
            <a:ext cx="9906000" cy="2852737"/>
          </a:xfrm>
        </p:spPr>
        <p:txBody>
          <a:bodyPr/>
          <a:lstStyle/>
          <a:p>
            <a:r>
              <a:rPr lang="en-US" dirty="0"/>
              <a:t>Revisiting the</a:t>
            </a:r>
            <a:br>
              <a:rPr lang="en-US" dirty="0"/>
            </a:br>
            <a:r>
              <a:rPr lang="en-US" dirty="0"/>
              <a:t>My</a:t>
            </a:r>
            <a:br>
              <a:rPr lang="en-US" dirty="0"/>
            </a:br>
            <a:r>
              <a:rPr lang="en-US" dirty="0"/>
              <a:t>Grammarly</a:t>
            </a:r>
            <a:br>
              <a:rPr lang="en-US" dirty="0"/>
            </a:br>
            <a:r>
              <a:rPr lang="en-US" dirty="0"/>
              <a:t>Web app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292E0C-7576-DB6A-0D13-738BA49A1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0597" y="747050"/>
            <a:ext cx="7492430" cy="536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510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855EDD-A773-D46E-D5E0-A30EE6A96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378" y="1018338"/>
            <a:ext cx="8571244" cy="482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612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3745</TotalTime>
  <Words>89</Words>
  <Application>Microsoft Office PowerPoint</Application>
  <PresentationFormat>Widescreen</PresentationFormat>
  <Paragraphs>17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PowerPoint Presentation</vt:lpstr>
      <vt:lpstr>What is the My Grammarly web app?</vt:lpstr>
      <vt:lpstr>Upgrading  to premium</vt:lpstr>
      <vt:lpstr>PowerPoint Presentation</vt:lpstr>
      <vt:lpstr>Membership has its privileges</vt:lpstr>
      <vt:lpstr>Revisiting the My Grammarly Web app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Zain Naboulsi</cp:lastModifiedBy>
  <cp:revision>1</cp:revision>
  <dcterms:created xsi:type="dcterms:W3CDTF">2023-10-26T23:38:07Z</dcterms:created>
  <dcterms:modified xsi:type="dcterms:W3CDTF">2024-07-22T03:04:13Z</dcterms:modified>
</cp:coreProperties>
</file>

<file path=docProps/thumbnail.jpeg>
</file>